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48DAAA26-E5DB-6765-9AA1-035F9DC67C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595" b="10595"/>
          <a:stretch>
            <a:fillRect/>
          </a:stretch>
        </p:blipFill>
        <p:spPr/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dirty="0"/>
              <a:t>Game Of Life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Josh Meyers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73DD3-0409-43D0-833A-01D5DBFC8D4A}"/>
              </a:ext>
            </a:extLst>
          </p:cNvPr>
          <p:cNvSpPr txBox="1"/>
          <p:nvPr/>
        </p:nvSpPr>
        <p:spPr>
          <a:xfrm>
            <a:off x="8127579" y="3713123"/>
            <a:ext cx="3619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Zero player game where you see how cells develop following these rules. If the cell is alive, then it stays alive if it has 2 or 3 alive neighbors. If the cell is dead, then it springs to life if it has 3 alive neighbors.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8</TotalTime>
  <Words>56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Game Of Life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Of Life</dc:title>
  <dc:creator>Josh Meyers</dc:creator>
  <cp:lastModifiedBy>Josh Meyers</cp:lastModifiedBy>
  <cp:revision>1</cp:revision>
  <dcterms:created xsi:type="dcterms:W3CDTF">2022-12-01T03:39:10Z</dcterms:created>
  <dcterms:modified xsi:type="dcterms:W3CDTF">2022-12-01T03:47:20Z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